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58" r:id="rId4"/>
    <p:sldId id="257" r:id="rId5"/>
    <p:sldId id="268" r:id="rId6"/>
    <p:sldId id="259" r:id="rId7"/>
    <p:sldId id="266" r:id="rId8"/>
    <p:sldId id="261" r:id="rId9"/>
    <p:sldId id="267" r:id="rId10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A03"/>
    <a:srgbClr val="A3C1AD"/>
    <a:srgbClr val="88DED4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83" autoAdjust="0"/>
  </p:normalViewPr>
  <p:slideViewPr>
    <p:cSldViewPr>
      <p:cViewPr>
        <p:scale>
          <a:sx n="63" d="100"/>
          <a:sy n="63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AE10C-7B4D-4D74-9C03-27F61E23948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0971B-6862-4E4C-AC00-1F8C1C20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7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0971B-6862-4E4C-AC00-1F8C1C20F6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7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EBA3-FF6E-427B-AA1C-0AAE57A83E02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1143-64F5-4BED-B0B3-3EBA919B5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03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EBA3-FF6E-427B-AA1C-0AAE57A83E02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1143-64F5-4BED-B0B3-3EBA919B5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4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EBA3-FF6E-427B-AA1C-0AAE57A83E02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1143-64F5-4BED-B0B3-3EBA919B5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36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EBA3-FF6E-427B-AA1C-0AAE57A83E02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1143-64F5-4BED-B0B3-3EBA919B5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3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EBA3-FF6E-427B-AA1C-0AAE57A83E02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1143-64F5-4BED-B0B3-3EBA919B5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3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EBA3-FF6E-427B-AA1C-0AAE57A83E02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1143-64F5-4BED-B0B3-3EBA919B5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39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EBA3-FF6E-427B-AA1C-0AAE57A83E02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1143-64F5-4BED-B0B3-3EBA919B5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4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EBA3-FF6E-427B-AA1C-0AAE57A83E02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1143-64F5-4BED-B0B3-3EBA919B5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0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EBA3-FF6E-427B-AA1C-0AAE57A83E02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1143-64F5-4BED-B0B3-3EBA919B5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5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EBA3-FF6E-427B-AA1C-0AAE57A83E02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1143-64F5-4BED-B0B3-3EBA919B5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0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EBA3-FF6E-427B-AA1C-0AAE57A83E02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1143-64F5-4BED-B0B3-3EBA919B5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0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6EBA3-FF6E-427B-AA1C-0AAE57A83E02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D1143-64F5-4BED-B0B3-3EBA919B5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90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55008" cy="3933056"/>
          </a:xfrm>
          <a:noFill/>
        </p:spPr>
        <p:txBody>
          <a:bodyPr numCol="1">
            <a:normAutofit/>
          </a:bodyPr>
          <a:lstStyle/>
          <a:p>
            <a:pPr lvl="0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grassroots civic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voice</a:t>
            </a:r>
          </a:p>
          <a:p>
            <a:pPr lvl="0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An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effective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network</a:t>
            </a:r>
          </a:p>
          <a:p>
            <a:pPr lvl="0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Supporting communities</a:t>
            </a:r>
          </a:p>
          <a:p>
            <a:pPr lvl="0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channel for information</a:t>
            </a:r>
          </a:p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 voice of scrutiny</a:t>
            </a:r>
            <a:endParaRPr lang="en-GB" sz="4000" dirty="0" smtClean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2777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301608" cy="452596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“It’s not just the surroundings that make Cambridge special, it’s our wonderful residents that make our city what it is, </a:t>
            </a:r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too”</a:t>
            </a:r>
          </a:p>
          <a:p>
            <a:pPr marL="0" indent="0" algn="ctr">
              <a:buNone/>
            </a:pPr>
            <a:endParaRPr lang="en-GB" sz="4000" dirty="0" smtClean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Jeremy Benstead, Mayor of          Cambridge</a:t>
            </a:r>
            <a:endParaRPr lang="en-GB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Neighbourhood  planning in South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Newnham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56" y="1268761"/>
            <a:ext cx="4336256" cy="267083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911624" cy="52565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08" y="3914048"/>
            <a:ext cx="4320480" cy="261129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39608" cy="75557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Romsey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Terrace Residents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52541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396536" cy="648072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Steel shutters “mothball” the Romsey homes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4"/>
            <a:ext cx="8208912" cy="501317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617360"/>
            <a:ext cx="4968552" cy="45250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AutoShape 2" descr="Inline images 2"/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err="1" smtClean="0"/>
              <a:t>indi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7360"/>
            <a:ext cx="3600400" cy="45250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Containers at the Learner Pool, Sheeps Green,  also impact on the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iver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environment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8588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Cambridge residents are great problem solvers. Will MRA’s scheme for Milton Road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set a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new standard?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1520" y="135718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EB3A03"/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The ‘Do-Optimum’ Alternative</a:t>
            </a:r>
            <a:endParaRPr lang="en-GB" sz="2800" b="1" dirty="0">
              <a:solidFill>
                <a:srgbClr val="EB3A03"/>
              </a:solidFill>
              <a:latin typeface="Gill Sans MT" panose="020B0502020104020203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280"/>
            <a:ext cx="8964488" cy="1583072"/>
          </a:xfrm>
        </p:spPr>
        <p:txBody>
          <a:bodyPr>
            <a:normAutofit/>
          </a:bodyPr>
          <a:lstStyle/>
          <a:p>
            <a:r>
              <a:rPr lang="en-GB" sz="3600" dirty="0"/>
              <a:t> </a:t>
            </a:r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Silver St Bridge, Grade 2 listed, prime Historic Core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15297"/>
            <a:ext cx="7632848" cy="49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1700808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Green c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ity initiatives: </a:t>
            </a:r>
            <a:b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</a:b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New green spaces in Barton Close &amp; Hills Road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75" y="1844824"/>
            <a:ext cx="4255641" cy="36568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AutoShape 2" descr="https://mail.google.com/mail/u/0/?ui=2&amp;ik=a7e46e580d&amp;view=fimg&amp;th=15ae14bd519fb6ea&amp;attid=0.1.1&amp;disp=emb&amp;attbid=ANGjdJ9u1YmM2NACU5KrED3-ciPmspDcNsnbA0_RiQ9OOuNEzxC4MpfE9upTruZGEOEplzqT5esSLePbFXHzMMzbVdnDfTCybgnoEKbUoM_BlAYJuOCkmer9EjnE2mE&amp;sz=s0-l75-ft&amp;ats=1489838529435&amp;rm=15ae14bd519fb6ea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960440" cy="365685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120</Words>
  <Application>Microsoft Office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Neighbourhood  planning in South Newnham</vt:lpstr>
      <vt:lpstr>Romsey Terrace Residents</vt:lpstr>
      <vt:lpstr>Steel shutters “mothball” the Romsey homes</vt:lpstr>
      <vt:lpstr>Containers at the Learner Pool, Sheeps Green,  also impact on the river environment</vt:lpstr>
      <vt:lpstr>Cambridge residents are great problem solvers. Will MRA’s scheme for Milton Road set a new standard?</vt:lpstr>
      <vt:lpstr> Silver St Bridge, Grade 2 listed, prime Historic Core</vt:lpstr>
      <vt:lpstr>Green city initiatives:  New green spaces in Barton Close &amp; Hills Road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Knowles</dc:creator>
  <cp:lastModifiedBy>Wendy Knowles</cp:lastModifiedBy>
  <cp:revision>72</cp:revision>
  <cp:lastPrinted>2017-03-19T10:47:17Z</cp:lastPrinted>
  <dcterms:created xsi:type="dcterms:W3CDTF">2017-03-17T11:30:41Z</dcterms:created>
  <dcterms:modified xsi:type="dcterms:W3CDTF">2017-03-20T10:35:56Z</dcterms:modified>
</cp:coreProperties>
</file>